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3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9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1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2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2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8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5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1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5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53CF-953A-4BF1-917F-A49015CD1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5D4E-86AE-426E-80F0-77FA595A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50cm,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cm,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m.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12968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716783"/>
            <a:ext cx="7920880" cy="37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8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568953" cy="61926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74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428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282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2</cp:revision>
  <dcterms:created xsi:type="dcterms:W3CDTF">2023-03-24T09:22:10Z</dcterms:created>
  <dcterms:modified xsi:type="dcterms:W3CDTF">2023-03-24T09:37:21Z</dcterms:modified>
</cp:coreProperties>
</file>